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0363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753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443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2696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711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1369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5316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9229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2976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285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33200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950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092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184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1022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040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69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34D88E6-6035-4940-A45A-354567F321AC}" type="datetimeFigureOut">
              <a:rPr lang="tr-TR" smtClean="0"/>
              <a:t>24.11.2019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44C61DA-D1C5-424F-95F1-3724B2DE76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8908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m-emre-poyraz-b64a8912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coursera.org/professional-certificates/ibm-data-scie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mre-poyraz/coursera-capstone-ib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8C75-AD2C-4D51-AFD6-97C4C7F546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M. Emre POYRAZ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D47AC-A155-4E2F-880A-FBFE306E25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Job Application for Junior Insight Analyst</a:t>
            </a:r>
          </a:p>
        </p:txBody>
      </p:sp>
    </p:spTree>
    <p:extLst>
      <p:ext uri="{BB962C8B-B14F-4D97-AF65-F5344CB8AC3E}">
        <p14:creationId xmlns:p14="http://schemas.microsoft.com/office/powerpoint/2010/main" val="399600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3394-73F0-4864-9E26-374927B6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2AD21-697F-46FB-AE18-AA6748B9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Some less important stuff:</a:t>
            </a:r>
          </a:p>
          <a:p>
            <a:pPr lvl="1"/>
            <a:r>
              <a:rPr lang="tr-TR" dirty="0"/>
              <a:t>The UK and Ankara has about 2 hrs time difference. I can be available.</a:t>
            </a:r>
          </a:p>
          <a:p>
            <a:pPr lvl="1"/>
            <a:r>
              <a:rPr lang="tr-TR" dirty="0"/>
              <a:t>I have a Green Passport, that means I am able to travel without restrictions to EU countries (but not to the UK, sorry!)</a:t>
            </a:r>
          </a:p>
          <a:p>
            <a:pPr lvl="1"/>
            <a:r>
              <a:rPr lang="tr-TR" dirty="0"/>
              <a:t>My full cv is here:</a:t>
            </a:r>
          </a:p>
          <a:p>
            <a:pPr marL="457200" lvl="1" indent="0">
              <a:buNone/>
            </a:pPr>
            <a:r>
              <a:rPr lang="tr-TR" dirty="0">
                <a:hlinkClick r:id="rId2"/>
              </a:rPr>
              <a:t>https://www.linkedin.com/in/m-emre-poyraz-b64a8912a/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I’ll be looking forward to hearing from you. </a:t>
            </a:r>
            <a:r>
              <a:rPr lang="tr-TR"/>
              <a:t>Goodbye!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00 90 535 966 46 57</a:t>
            </a:r>
          </a:p>
          <a:p>
            <a:pPr marL="0" indent="0">
              <a:buNone/>
            </a:pPr>
            <a:r>
              <a:rPr lang="tr-TR" dirty="0"/>
              <a:t>emre_poyraz@hotmail.com</a:t>
            </a:r>
          </a:p>
        </p:txBody>
      </p:sp>
    </p:spTree>
    <p:extLst>
      <p:ext uri="{BB962C8B-B14F-4D97-AF65-F5344CB8AC3E}">
        <p14:creationId xmlns:p14="http://schemas.microsoft.com/office/powerpoint/2010/main" val="393485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83C6-7580-44F9-8129-17EEDD198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6CD35-2F43-4EB6-9785-323842D9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This is my application for the position of «junior data analyst» at /Data.</a:t>
            </a:r>
          </a:p>
          <a:p>
            <a:r>
              <a:rPr lang="tr-TR" dirty="0"/>
              <a:t>Let me tell you about:</a:t>
            </a:r>
          </a:p>
          <a:p>
            <a:pPr lvl="1"/>
            <a:r>
              <a:rPr lang="tr-TR" dirty="0"/>
              <a:t>Who I am,</a:t>
            </a:r>
          </a:p>
          <a:p>
            <a:pPr lvl="1"/>
            <a:r>
              <a:rPr lang="tr-TR" dirty="0"/>
              <a:t>Why I believe I would make a good candidate.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(Playing in the background is «Analyze» by Thom Yorke. I thought that would be fitting!)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02 analyse">
            <a:hlinkClick r:id="" action="ppaction://media"/>
            <a:extLst>
              <a:ext uri="{FF2B5EF4-FFF2-40B4-BE49-F238E27FC236}">
                <a16:creationId xmlns:a16="http://schemas.microsoft.com/office/drawing/2014/main" id="{BF67094C-9E82-4B95-8141-F0A5B5B1C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7870" y="55499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7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AE0E-AA3D-4BA7-B4C8-C0C979F3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CC2DC-DF1A-4E0B-9443-D6D1B5799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4200"/>
            <a:ext cx="3321050" cy="4428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1DC1FB-CD1C-4707-8763-821A6ED1AB56}"/>
              </a:ext>
            </a:extLst>
          </p:cNvPr>
          <p:cNvSpPr txBox="1"/>
          <p:nvPr/>
        </p:nvSpPr>
        <p:spPr>
          <a:xfrm>
            <a:off x="927100" y="1854200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So, this is me!</a:t>
            </a:r>
          </a:p>
        </p:txBody>
      </p:sp>
    </p:spTree>
    <p:extLst>
      <p:ext uri="{BB962C8B-B14F-4D97-AF65-F5344CB8AC3E}">
        <p14:creationId xmlns:p14="http://schemas.microsoft.com/office/powerpoint/2010/main" val="396845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0C14-900E-49E0-A654-3D8E6B15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61547-BBB5-4278-9C22-BD6A01EE9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 have a degree in Economics (graduated in 2001)</a:t>
            </a:r>
          </a:p>
          <a:p>
            <a:r>
              <a:rPr lang="tr-TR" dirty="0"/>
              <a:t>I am working for the Ministry of Transport and Infrastructure in Ankara, Turkey.</a:t>
            </a:r>
          </a:p>
          <a:p>
            <a:r>
              <a:rPr lang="tr-TR" dirty="0"/>
              <a:t>What do I there? I work with international projects (especially EU projects) related to the transport sector. The biggest + is being in a very international environment (because we always have teams of experts from all European countries coming and going). The biggest – is, having the same job for 15 years.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8811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51C5-0C9C-4814-9A05-BC57F9EE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3570-6A3C-4B54-9FC1-4080E3CB9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tr-TR" dirty="0"/>
              <a:t>So, in 2018 I decided to switch careers and for more than one reason, I decided to move to data analytics.</a:t>
            </a:r>
          </a:p>
          <a:p>
            <a:r>
              <a:rPr lang="tr-TR" dirty="0"/>
              <a:t>I began by self studying but after a time, I started taking online classes (mostly on Coursera).</a:t>
            </a:r>
          </a:p>
          <a:p>
            <a:r>
              <a:rPr lang="tr-TR" dirty="0"/>
              <a:t>And I’m quite proud of this one.</a:t>
            </a:r>
          </a:p>
          <a:p>
            <a:pPr marL="0" indent="0">
              <a:buNone/>
            </a:pPr>
            <a:r>
              <a:rPr lang="tr-TR" dirty="0">
                <a:hlinkClick r:id="rId2"/>
              </a:rPr>
              <a:t>https://www.coursera.org/professional-certificates/ibm-data-science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D9C3C-423A-4540-9633-96DD6A230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257800" cy="40628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8D08727-D828-401C-BB1F-8E00FB36849F}"/>
              </a:ext>
            </a:extLst>
          </p:cNvPr>
          <p:cNvSpPr/>
          <p:nvPr/>
        </p:nvSpPr>
        <p:spPr>
          <a:xfrm rot="18663735">
            <a:off x="5606987" y="4342815"/>
            <a:ext cx="1074392" cy="3702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612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EF1A-B11C-4034-8799-A0AD9433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7BD06-72CE-4D7A-9260-A07E7060D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232275"/>
          </a:xfrm>
        </p:spPr>
        <p:txBody>
          <a:bodyPr/>
          <a:lstStyle/>
          <a:p>
            <a:r>
              <a:rPr lang="tr-TR" dirty="0"/>
              <a:t>And currently I’m studying for this one: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10CAB-2529-49E2-891B-A995B5826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70" y="1825625"/>
            <a:ext cx="4470630" cy="447063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625519E-5EE9-47E8-A468-D04C1423E8C2}"/>
              </a:ext>
            </a:extLst>
          </p:cNvPr>
          <p:cNvSpPr/>
          <p:nvPr/>
        </p:nvSpPr>
        <p:spPr>
          <a:xfrm rot="755273">
            <a:off x="3982369" y="2552286"/>
            <a:ext cx="2652923" cy="749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434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4D66C-34B3-47E4-B59F-0D7053E3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182BE-E97C-4E25-AB6E-7415EE38F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40175"/>
          </a:xfrm>
        </p:spPr>
        <p:txBody>
          <a:bodyPr/>
          <a:lstStyle/>
          <a:p>
            <a:r>
              <a:rPr lang="tr-TR" dirty="0"/>
              <a:t>I am also a good reader of history, philosophy, political science and psychology (I really enjoy having the «social sciences» mindset.)</a:t>
            </a:r>
          </a:p>
          <a:p>
            <a:r>
              <a:rPr lang="tr-TR" dirty="0"/>
              <a:t>I hugely love writing! (This is a photograph of some of my journals. It’s all handwritten.)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03B77-936C-4E16-9628-8D7ED7A60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253567" cy="39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3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078B-199D-428B-8082-5E25A263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86A6-8EAE-42E3-A05D-A6D864CBB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What about the position and me? Is this a match made in Heaven?</a:t>
            </a:r>
          </a:p>
          <a:p>
            <a:r>
              <a:rPr lang="tr-TR" dirty="0"/>
              <a:t>As I understand, this position requires someone who will:</a:t>
            </a:r>
          </a:p>
          <a:p>
            <a:pPr lvl="1"/>
            <a:r>
              <a:rPr lang="tr-TR" dirty="0"/>
              <a:t>Follow up the developments in data science (not only the technology but also economics, people, trends, etc)</a:t>
            </a:r>
          </a:p>
          <a:p>
            <a:pPr lvl="1"/>
            <a:r>
              <a:rPr lang="tr-TR" dirty="0"/>
              <a:t>Again, use data science tools and methodology to analyze these</a:t>
            </a:r>
          </a:p>
          <a:p>
            <a:pPr lvl="1"/>
            <a:r>
              <a:rPr lang="tr-TR" dirty="0"/>
              <a:t>And, follow up with some sort of reporting.</a:t>
            </a:r>
          </a:p>
        </p:txBody>
      </p:sp>
    </p:spTree>
    <p:extLst>
      <p:ext uri="{BB962C8B-B14F-4D97-AF65-F5344CB8AC3E}">
        <p14:creationId xmlns:p14="http://schemas.microsoft.com/office/powerpoint/2010/main" val="310640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D14F-13B8-4878-9386-2555A661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42812-A37D-459E-AA9D-1500DF97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While I dont have «professional» experience in data science, I had my share of hands-on training. You can see some here: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>
                <a:hlinkClick r:id="rId2"/>
              </a:rPr>
              <a:t>https://github.com/emre-poyraz/coursera-capstone-ibm</a:t>
            </a:r>
            <a:endParaRPr lang="tr-TR" dirty="0"/>
          </a:p>
          <a:p>
            <a:r>
              <a:rPr lang="tr-TR" dirty="0"/>
              <a:t>Economics is both a social and qualitative discipline, and I believe I can bring a unique perspective to the table.</a:t>
            </a:r>
          </a:p>
          <a:p>
            <a:r>
              <a:rPr lang="tr-TR" dirty="0"/>
              <a:t>Excel: I have been using if for around 20 years!</a:t>
            </a:r>
          </a:p>
          <a:p>
            <a:r>
              <a:rPr lang="tr-TR" dirty="0"/>
              <a:t>My English skills can be judged by this presentation.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2764686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118</TotalTime>
  <Words>516</Words>
  <Application>Microsoft Office PowerPoint</Application>
  <PresentationFormat>Widescreen</PresentationFormat>
  <Paragraphs>39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Corbel</vt:lpstr>
      <vt:lpstr>Depth</vt:lpstr>
      <vt:lpstr>M. Emre POYRAZ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 Emre POYRAZ</dc:title>
  <dc:creator>EPOYRAZ</dc:creator>
  <cp:lastModifiedBy>EPOYRAZ</cp:lastModifiedBy>
  <cp:revision>10</cp:revision>
  <dcterms:created xsi:type="dcterms:W3CDTF">2019-11-19T19:05:53Z</dcterms:created>
  <dcterms:modified xsi:type="dcterms:W3CDTF">2019-11-24T04:59:32Z</dcterms:modified>
</cp:coreProperties>
</file>